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xmlns="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-288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="" xmlns:a16="http://schemas.microsoft.com/office/drawing/2014/main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xmlns="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xmlns="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="" xmlns:a16="http://schemas.microsoft.com/office/drawing/2014/main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="" xmlns:a16="http://schemas.microsoft.com/office/drawing/2014/main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="" xmlns:a16="http://schemas.microsoft.com/office/drawing/2014/main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="" xmlns:a16="http://schemas.microsoft.com/office/drawing/2014/main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="" xmlns:a16="http://schemas.microsoft.com/office/drawing/2014/main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="" xmlns:a16="http://schemas.microsoft.com/office/drawing/2014/main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="" xmlns:a16="http://schemas.microsoft.com/office/drawing/2014/main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="" xmlns:a16="http://schemas.microsoft.com/office/drawing/2014/main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="" xmlns:a16="http://schemas.microsoft.com/office/drawing/2014/main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="" xmlns:a16="http://schemas.microsoft.com/office/drawing/2014/main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="" xmlns:a16="http://schemas.microsoft.com/office/drawing/2014/main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="" xmlns:a16="http://schemas.microsoft.com/office/drawing/2014/main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="" xmlns:a16="http://schemas.microsoft.com/office/drawing/2014/main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="" xmlns:a16="http://schemas.microsoft.com/office/drawing/2014/main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="" xmlns:a16="http://schemas.microsoft.com/office/drawing/2014/main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="" xmlns:a16="http://schemas.microsoft.com/office/drawing/2014/main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="" xmlns:a16="http://schemas.microsoft.com/office/drawing/2014/main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="" xmlns:a16="http://schemas.microsoft.com/office/drawing/2014/main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="" xmlns:a16="http://schemas.microsoft.com/office/drawing/2014/main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="" xmlns:a16="http://schemas.microsoft.com/office/drawing/2014/main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="" xmlns:a16="http://schemas.microsoft.com/office/drawing/2014/main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="" xmlns:a16="http://schemas.microsoft.com/office/drawing/2014/main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="" xmlns:a16="http://schemas.microsoft.com/office/drawing/2014/main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="" xmlns:a16="http://schemas.microsoft.com/office/drawing/2014/main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xmlns="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="" xmlns:a16="http://schemas.microsoft.com/office/drawing/2014/main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="" xmlns:a16="http://schemas.microsoft.com/office/drawing/2014/main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="" xmlns:a16="http://schemas.microsoft.com/office/drawing/2014/main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="" xmlns:a16="http://schemas.microsoft.com/office/drawing/2014/main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="" xmlns:a16="http://schemas.microsoft.com/office/drawing/2014/main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="" xmlns:a16="http://schemas.microsoft.com/office/drawing/2014/main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="" xmlns:a16="http://schemas.microsoft.com/office/drawing/2014/main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="" xmlns:a16="http://schemas.microsoft.com/office/drawing/2014/main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="" xmlns:a16="http://schemas.microsoft.com/office/drawing/2014/main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="" xmlns:a16="http://schemas.microsoft.com/office/drawing/2014/main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="" xmlns:a16="http://schemas.microsoft.com/office/drawing/2014/main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="" xmlns:a16="http://schemas.microsoft.com/office/drawing/2014/main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="" xmlns:a16="http://schemas.microsoft.com/office/drawing/2014/main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xmlns="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 xmlns="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="" xmlns:a16="http://schemas.microsoft.com/office/drawing/2014/main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="" xmlns:a16="http://schemas.microsoft.com/office/drawing/2014/main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="" xmlns:a16="http://schemas.microsoft.com/office/drawing/2014/main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="" xmlns:a16="http://schemas.microsoft.com/office/drawing/2014/main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="" xmlns:a16="http://schemas.microsoft.com/office/drawing/2014/main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="" xmlns:a16="http://schemas.microsoft.com/office/drawing/2014/main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xmlns="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="" xmlns:a16="http://schemas.microsoft.com/office/drawing/2014/main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11/01/2022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="" xmlns:a16="http://schemas.microsoft.com/office/drawing/2014/main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="" xmlns:a16="http://schemas.microsoft.com/office/drawing/2014/main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xmlns="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1/11/2022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xmlns="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="" xmlns:a16="http://schemas.microsoft.com/office/drawing/2014/main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11/01/2022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xmlns="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="" xmlns:a16="http://schemas.microsoft.com/office/drawing/2014/main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="" xmlns:a16="http://schemas.microsoft.com/office/drawing/2014/main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="" xmlns:a16="http://schemas.microsoft.com/office/drawing/2014/main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="" xmlns:a16="http://schemas.microsoft.com/office/drawing/2014/main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="" xmlns:a16="http://schemas.microsoft.com/office/drawing/2014/main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="" xmlns:a16="http://schemas.microsoft.com/office/drawing/2014/main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="" xmlns:a16="http://schemas.microsoft.com/office/drawing/2014/main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="" xmlns:a16="http://schemas.microsoft.com/office/drawing/2014/main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="" xmlns:a16="http://schemas.microsoft.com/office/drawing/2014/main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11/01/2022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="" xmlns:a16="http://schemas.microsoft.com/office/drawing/2014/main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="" xmlns:a16="http://schemas.microsoft.com/office/drawing/2014/main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="" xmlns:a16="http://schemas.microsoft.com/office/drawing/2014/main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="" xmlns:a16="http://schemas.microsoft.com/office/drawing/2014/main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="" xmlns:a16="http://schemas.microsoft.com/office/drawing/2014/main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="" xmlns:a16="http://schemas.microsoft.com/office/drawing/2014/main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="" xmlns:a16="http://schemas.microsoft.com/office/drawing/2014/main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="" xmlns:a16="http://schemas.microsoft.com/office/drawing/2014/main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="" xmlns:a16="http://schemas.microsoft.com/office/drawing/2014/main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="" xmlns:a16="http://schemas.microsoft.com/office/drawing/2014/main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="" xmlns:a16="http://schemas.microsoft.com/office/drawing/2014/main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="" xmlns:a16="http://schemas.microsoft.com/office/drawing/2014/main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="" xmlns:a16="http://schemas.microsoft.com/office/drawing/2014/main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="" xmlns:a16="http://schemas.microsoft.com/office/drawing/2014/main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="" xmlns:a16="http://schemas.microsoft.com/office/drawing/2014/main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="" xmlns:a16="http://schemas.microsoft.com/office/drawing/2014/main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="" xmlns:a16="http://schemas.microsoft.com/office/drawing/2014/main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="" xmlns:a16="http://schemas.microsoft.com/office/drawing/2014/main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="" xmlns:a16="http://schemas.microsoft.com/office/drawing/2014/main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="" xmlns:a16="http://schemas.microsoft.com/office/drawing/2014/main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="" xmlns:a16="http://schemas.microsoft.com/office/drawing/2014/main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="" xmlns:a16="http://schemas.microsoft.com/office/drawing/2014/main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="" xmlns:a16="http://schemas.microsoft.com/office/drawing/2014/main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="" xmlns:a16="http://schemas.microsoft.com/office/drawing/2014/main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="" xmlns:a16="http://schemas.microsoft.com/office/drawing/2014/main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="" xmlns:a16="http://schemas.microsoft.com/office/drawing/2014/main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="" xmlns:a16="http://schemas.microsoft.com/office/drawing/2014/main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="" xmlns:a16="http://schemas.microsoft.com/office/drawing/2014/main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="" xmlns:a16="http://schemas.microsoft.com/office/drawing/2014/main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xmlns="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="" xmlns:a16="http://schemas.microsoft.com/office/drawing/2014/main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="" xmlns:a16="http://schemas.microsoft.com/office/drawing/2014/main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Mamoon Raza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758" y="5288577"/>
            <a:ext cx="39342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hay-</a:t>
            </a:r>
            <a:r>
              <a:rPr lang="en-US" sz="2800" b="1" dirty="0" err="1" smtClean="0">
                <a:solidFill>
                  <a:srgbClr val="FE4500"/>
                </a:solidFill>
                <a:hlinkClick r:id="rId3"/>
              </a:rPr>
              <a:t>travels.web.app</a:t>
            </a:r>
            <a:endParaRPr lang="en-US" sz="2800" b="1" dirty="0">
              <a:solidFill>
                <a:srgbClr val="FE45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5257800"/>
            <a:ext cx="4343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E4500"/>
                </a:solidFill>
              </a:rPr>
              <a:t>Visit to our website:</a:t>
            </a:r>
            <a:endParaRPr lang="en-US" sz="32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</a:t>
            </a:r>
            <a:r>
              <a:rPr lang="en-US" sz="2200" smtClean="0">
                <a:solidFill>
                  <a:srgbClr val="F5F5F5"/>
                </a:solidFill>
              </a:rPr>
              <a:t>support services </a:t>
            </a:r>
            <a:r>
              <a:rPr lang="en-US" sz="2200" dirty="0">
                <a:solidFill>
                  <a:srgbClr val="F5F5F5"/>
                </a:solidFill>
              </a:rPr>
              <a:t>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="" xmlns:a16="http://schemas.microsoft.com/office/drawing/2014/main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xmlns="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103444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We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xmlns="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7268</TotalTime>
  <Words>177</Words>
  <Application>Microsoft Office PowerPoint</Application>
  <PresentationFormat>Custom</PresentationFormat>
  <Paragraphs>34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84</cp:revision>
  <cp:lastPrinted>2017-09-30T01:22:53Z</cp:lastPrinted>
  <dcterms:created xsi:type="dcterms:W3CDTF">2017-08-30T13:51:35Z</dcterms:created>
  <dcterms:modified xsi:type="dcterms:W3CDTF">2022-01-12T03:38:25Z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